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6" r:id="rId3"/>
    <p:sldId id="257" r:id="rId4"/>
    <p:sldId id="258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474" y="-91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6/15/2024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33400" y="2057401"/>
            <a:ext cx="807720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KHATRA  ADIBASI MAHAVIDYALAYA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E-CONTENT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DEPARTMENT OF EDUCATION</a:t>
            </a:r>
            <a:br>
              <a:rPr lang="en-US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SEMESTER-III (GE)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SESSION: 2020-2021</a:t>
            </a:r>
            <a:br>
              <a:rPr lang="en-US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SUBJECT: EDUCATION</a:t>
            </a:r>
            <a:br>
              <a:rPr lang="en-US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COURSE : EDUCATIONAL PSYCHOLOGY</a:t>
            </a:r>
            <a:br>
              <a:rPr lang="en-US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COURSE CODE: AH/EDN/304/C-1C</a:t>
            </a:r>
            <a:br>
              <a:rPr lang="en-US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TOPIC:</a:t>
            </a:r>
            <a:r>
              <a:rPr lang="en-US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THEORY OF SKINNER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NAME OF THE TEACHER: </a:t>
            </a: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AKINCHAN PAL</a:t>
            </a:r>
            <a:endParaRPr lang="en-US" sz="2400" dirty="0"/>
          </a:p>
        </p:txBody>
      </p:sp>
      <p:pic>
        <p:nvPicPr>
          <p:cNvPr id="3" name="Picture 2" descr="1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657600" y="381000"/>
            <a:ext cx="1816224" cy="142703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 Diagonal Corner Rectangle 5"/>
          <p:cNvSpPr/>
          <p:nvPr/>
        </p:nvSpPr>
        <p:spPr>
          <a:xfrm>
            <a:off x="152400" y="152400"/>
            <a:ext cx="8763000" cy="6400800"/>
          </a:xfrm>
          <a:prstGeom prst="round2DiagRect">
            <a:avLst>
              <a:gd name="adj1" fmla="val 8975"/>
              <a:gd name="adj2" fmla="val 0"/>
            </a:avLst>
          </a:prstGeom>
          <a:blipFill>
            <a:blip r:embed="rId2" cstate="print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7" name="Rectangle 6"/>
          <p:cNvSpPr/>
          <p:nvPr/>
        </p:nvSpPr>
        <p:spPr>
          <a:xfrm>
            <a:off x="304800" y="609600"/>
            <a:ext cx="381000" cy="609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 Diagonal Corner Rectangle 1"/>
          <p:cNvSpPr/>
          <p:nvPr/>
        </p:nvSpPr>
        <p:spPr>
          <a:xfrm>
            <a:off x="228600" y="304800"/>
            <a:ext cx="8686800" cy="6324600"/>
          </a:xfrm>
          <a:prstGeom prst="round2DiagRect">
            <a:avLst>
              <a:gd name="adj1" fmla="val 3989"/>
              <a:gd name="adj2" fmla="val 0"/>
            </a:avLst>
          </a:prstGeom>
          <a:blipFill>
            <a:blip r:embed="rId2" cstate="print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228600" y="228600"/>
            <a:ext cx="8686800" cy="6400800"/>
          </a:xfrm>
          <a:prstGeom prst="roundRect">
            <a:avLst>
              <a:gd name="adj" fmla="val 7992"/>
            </a:avLst>
          </a:prstGeom>
          <a:blipFill>
            <a:blip r:embed="rId2" cstate="print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09601" y="1295400"/>
            <a:ext cx="7010400" cy="43396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3800" dirty="0" smtClean="0">
                <a:solidFill>
                  <a:srgbClr val="FF0000"/>
                </a:solidFill>
              </a:rPr>
              <a:t>THANK YOU</a:t>
            </a:r>
            <a:endParaRPr lang="en-US" sz="138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5</Words>
  <Application>Microsoft Office PowerPoint</Application>
  <PresentationFormat>On-screen Show (4:3)</PresentationFormat>
  <Paragraphs>2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Slide 1</vt:lpstr>
      <vt:lpstr>Slide 2</vt:lpstr>
      <vt:lpstr>Slide 3</vt:lpstr>
      <vt:lpstr>Slide 4</vt:lpstr>
      <vt:lpstr>Slide 5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Montessori Education</dc:title>
  <dc:creator>user</dc:creator>
  <cp:lastModifiedBy>Akinchan</cp:lastModifiedBy>
  <cp:revision>7</cp:revision>
  <dcterms:created xsi:type="dcterms:W3CDTF">2006-08-16T00:00:00Z</dcterms:created>
  <dcterms:modified xsi:type="dcterms:W3CDTF">2024-06-15T12:06:01Z</dcterms:modified>
</cp:coreProperties>
</file>